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C797B1-4A93-444C-B137-531C82AE75E9}" v="14" dt="2025-09-25T09:20:32.8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4" autoAdjust="0"/>
    <p:restoredTop sz="94694"/>
  </p:normalViewPr>
  <p:slideViewPr>
    <p:cSldViewPr snapToGrid="0">
      <p:cViewPr varScale="1">
        <p:scale>
          <a:sx n="77" d="100"/>
          <a:sy n="77" d="100"/>
        </p:scale>
        <p:origin x="12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 Hoorde, Charlotte" userId="fee1d1e7-5497-482e-80f9-54343baf7a39" providerId="ADAL" clId="{6AC797B1-4A93-444C-B137-531C82AE75E9}"/>
    <pc:docChg chg="custSel modSld">
      <pc:chgData name="Van Hoorde, Charlotte" userId="fee1d1e7-5497-482e-80f9-54343baf7a39" providerId="ADAL" clId="{6AC797B1-4A93-444C-B137-531C82AE75E9}" dt="2025-09-25T09:20:37.236" v="180" actId="1076"/>
      <pc:docMkLst>
        <pc:docMk/>
      </pc:docMkLst>
      <pc:sldChg chg="addSp delSp modSp mod">
        <pc:chgData name="Van Hoorde, Charlotte" userId="fee1d1e7-5497-482e-80f9-54343baf7a39" providerId="ADAL" clId="{6AC797B1-4A93-444C-B137-531C82AE75E9}" dt="2025-09-25T09:20:37.236" v="180" actId="1076"/>
        <pc:sldMkLst>
          <pc:docMk/>
          <pc:sldMk cId="120372009" sldId="256"/>
        </pc:sldMkLst>
        <pc:spChg chg="add del mod">
          <ac:chgData name="Van Hoorde, Charlotte" userId="fee1d1e7-5497-482e-80f9-54343baf7a39" providerId="ADAL" clId="{6AC797B1-4A93-444C-B137-531C82AE75E9}" dt="2025-09-25T09:20:12.053" v="173" actId="478"/>
          <ac:spMkLst>
            <pc:docMk/>
            <pc:sldMk cId="120372009" sldId="256"/>
            <ac:spMk id="6" creationId="{0E6C04C8-745A-B673-BFBA-820C089DE69B}"/>
          </ac:spMkLst>
        </pc:spChg>
        <pc:spChg chg="add del mod">
          <ac:chgData name="Van Hoorde, Charlotte" userId="fee1d1e7-5497-482e-80f9-54343baf7a39" providerId="ADAL" clId="{6AC797B1-4A93-444C-B137-531C82AE75E9}" dt="2025-09-25T09:20:15.659" v="175" actId="478"/>
          <ac:spMkLst>
            <pc:docMk/>
            <pc:sldMk cId="120372009" sldId="256"/>
            <ac:spMk id="7" creationId="{09833997-5BA6-53FA-FEE5-AA0DC4467CA1}"/>
          </ac:spMkLst>
        </pc:spChg>
        <pc:spChg chg="add del mod">
          <ac:chgData name="Van Hoorde, Charlotte" userId="fee1d1e7-5497-482e-80f9-54343baf7a39" providerId="ADAL" clId="{6AC797B1-4A93-444C-B137-531C82AE75E9}" dt="2025-09-25T09:20:14.386" v="174" actId="478"/>
          <ac:spMkLst>
            <pc:docMk/>
            <pc:sldMk cId="120372009" sldId="256"/>
            <ac:spMk id="8" creationId="{9C8F0939-E66A-576A-49AB-026A0E4B1FEE}"/>
          </ac:spMkLst>
        </pc:spChg>
        <pc:spChg chg="add mod">
          <ac:chgData name="Van Hoorde, Charlotte" userId="fee1d1e7-5497-482e-80f9-54343baf7a39" providerId="ADAL" clId="{6AC797B1-4A93-444C-B137-531C82AE75E9}" dt="2025-09-25T09:20:20.826" v="176" actId="1076"/>
          <ac:spMkLst>
            <pc:docMk/>
            <pc:sldMk cId="120372009" sldId="256"/>
            <ac:spMk id="9" creationId="{86A74A18-EB44-B20B-AB92-A46ABF79068F}"/>
          </ac:spMkLst>
        </pc:spChg>
        <pc:spChg chg="add mod">
          <ac:chgData name="Van Hoorde, Charlotte" userId="fee1d1e7-5497-482e-80f9-54343baf7a39" providerId="ADAL" clId="{6AC797B1-4A93-444C-B137-531C82AE75E9}" dt="2025-09-25T09:20:29.933" v="178" actId="1076"/>
          <ac:spMkLst>
            <pc:docMk/>
            <pc:sldMk cId="120372009" sldId="256"/>
            <ac:spMk id="10" creationId="{73342527-F6E3-D4C5-B869-A7EA20CEB6BA}"/>
          </ac:spMkLst>
        </pc:spChg>
        <pc:spChg chg="add mod">
          <ac:chgData name="Van Hoorde, Charlotte" userId="fee1d1e7-5497-482e-80f9-54343baf7a39" providerId="ADAL" clId="{6AC797B1-4A93-444C-B137-531C82AE75E9}" dt="2025-09-25T09:20:37.236" v="180" actId="1076"/>
          <ac:spMkLst>
            <pc:docMk/>
            <pc:sldMk cId="120372009" sldId="256"/>
            <ac:spMk id="11" creationId="{90CAD367-E635-4877-3E6F-FCDDF173C2A6}"/>
          </ac:spMkLst>
        </pc:spChg>
        <pc:spChg chg="mod">
          <ac:chgData name="Van Hoorde, Charlotte" userId="fee1d1e7-5497-482e-80f9-54343baf7a39" providerId="ADAL" clId="{6AC797B1-4A93-444C-B137-531C82AE75E9}" dt="2025-09-25T09:19:28.780" v="170" actId="20577"/>
          <ac:spMkLst>
            <pc:docMk/>
            <pc:sldMk cId="120372009" sldId="256"/>
            <ac:spMk id="26" creationId="{E36FCA77-D0C2-8F5A-F1DF-AAED3CF72A5D}"/>
          </ac:spMkLst>
        </pc:spChg>
        <pc:picChg chg="add mod">
          <ac:chgData name="Van Hoorde, Charlotte" userId="fee1d1e7-5497-482e-80f9-54343baf7a39" providerId="ADAL" clId="{6AC797B1-4A93-444C-B137-531C82AE75E9}" dt="2025-09-10T19:52:44.136" v="6" actId="1076"/>
          <ac:picMkLst>
            <pc:docMk/>
            <pc:sldMk cId="120372009" sldId="256"/>
            <ac:picMk id="2" creationId="{AAB33AFD-09EF-0AAB-416A-AD38571D956E}"/>
          </ac:picMkLst>
        </pc:picChg>
        <pc:picChg chg="add mod">
          <ac:chgData name="Van Hoorde, Charlotte" userId="fee1d1e7-5497-482e-80f9-54343baf7a39" providerId="ADAL" clId="{6AC797B1-4A93-444C-B137-531C82AE75E9}" dt="2025-09-10T19:53:15.004" v="15" actId="1076"/>
          <ac:picMkLst>
            <pc:docMk/>
            <pc:sldMk cId="120372009" sldId="256"/>
            <ac:picMk id="3" creationId="{CE8FAB04-7D9C-5BEA-38F4-5CBC0123074E}"/>
          </ac:picMkLst>
        </pc:picChg>
        <pc:picChg chg="add mod">
          <ac:chgData name="Van Hoorde, Charlotte" userId="fee1d1e7-5497-482e-80f9-54343baf7a39" providerId="ADAL" clId="{6AC797B1-4A93-444C-B137-531C82AE75E9}" dt="2025-09-10T19:53:07.813" v="14" actId="1076"/>
          <ac:picMkLst>
            <pc:docMk/>
            <pc:sldMk cId="120372009" sldId="256"/>
            <ac:picMk id="4" creationId="{1933FF49-BD8C-C073-FB92-56FC83160C4E}"/>
          </ac:picMkLst>
        </pc:picChg>
        <pc:picChg chg="add mod">
          <ac:chgData name="Van Hoorde, Charlotte" userId="fee1d1e7-5497-482e-80f9-54343baf7a39" providerId="ADAL" clId="{6AC797B1-4A93-444C-B137-531C82AE75E9}" dt="2025-09-10T19:52:55.741" v="13" actId="1076"/>
          <ac:picMkLst>
            <pc:docMk/>
            <pc:sldMk cId="120372009" sldId="256"/>
            <ac:picMk id="5" creationId="{6682D046-6D8A-13DD-9821-BCA879E0EE5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B001-CFB3-4786-A062-E4671C324C69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913F-39EA-4020-97B4-7ADED27A1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765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B001-CFB3-4786-A062-E4671C324C69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913F-39EA-4020-97B4-7ADED27A1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25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B001-CFB3-4786-A062-E4671C324C69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913F-39EA-4020-97B4-7ADED27A1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367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B001-CFB3-4786-A062-E4671C324C69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913F-39EA-4020-97B4-7ADED27A1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6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B001-CFB3-4786-A062-E4671C324C69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913F-39EA-4020-97B4-7ADED27A1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02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B001-CFB3-4786-A062-E4671C324C69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913F-39EA-4020-97B4-7ADED27A1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862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B001-CFB3-4786-A062-E4671C324C69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913F-39EA-4020-97B4-7ADED27A1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71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B001-CFB3-4786-A062-E4671C324C69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913F-39EA-4020-97B4-7ADED27A1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35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B001-CFB3-4786-A062-E4671C324C69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913F-39EA-4020-97B4-7ADED27A1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3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B001-CFB3-4786-A062-E4671C324C69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913F-39EA-4020-97B4-7ADED27A1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44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B001-CFB3-4786-A062-E4671C324C69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913F-39EA-4020-97B4-7ADED27A1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800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47B001-CFB3-4786-A062-E4671C324C69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1913F-39EA-4020-97B4-7ADED27A1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24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DFE0F22E-C94F-3857-67F3-43EDB2AAEA10}"/>
              </a:ext>
            </a:extLst>
          </p:cNvPr>
          <p:cNvSpPr/>
          <p:nvPr/>
        </p:nvSpPr>
        <p:spPr>
          <a:xfrm>
            <a:off x="3429000" y="8626"/>
            <a:ext cx="3429000" cy="45720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7839DA7-3B84-F375-9807-F770582B0A63}"/>
              </a:ext>
            </a:extLst>
          </p:cNvPr>
          <p:cNvSpPr/>
          <p:nvPr/>
        </p:nvSpPr>
        <p:spPr>
          <a:xfrm>
            <a:off x="-12940" y="8626"/>
            <a:ext cx="3429000" cy="45720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6FCA77-D0C2-8F5A-F1DF-AAED3CF72A5D}"/>
              </a:ext>
            </a:extLst>
          </p:cNvPr>
          <p:cNvSpPr txBox="1"/>
          <p:nvPr/>
        </p:nvSpPr>
        <p:spPr>
          <a:xfrm>
            <a:off x="81951" y="888527"/>
            <a:ext cx="325215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GCSG 2025 EU Conference</a:t>
            </a:r>
          </a:p>
          <a:p>
            <a:endParaRPr lang="en-US" dirty="0"/>
          </a:p>
          <a:p>
            <a:r>
              <a:rPr lang="en-US" sz="1400" b="1" dirty="0"/>
              <a:t>Send to:</a:t>
            </a:r>
            <a:endParaRPr lang="en-US" sz="1100" b="1" dirty="0"/>
          </a:p>
          <a:p>
            <a:pPr algn="l"/>
            <a:r>
              <a:rPr lang="en-US" sz="1200" i="0" dirty="0">
                <a:solidFill>
                  <a:srgbClr val="282828"/>
                </a:solidFill>
                <a:effectLst/>
              </a:rPr>
              <a:t>Corinthia Hotel Budapest</a:t>
            </a:r>
          </a:p>
          <a:p>
            <a:pPr algn="l"/>
            <a:r>
              <a:rPr lang="en-US" sz="1200" i="0" dirty="0" err="1">
                <a:solidFill>
                  <a:srgbClr val="282828"/>
                </a:solidFill>
                <a:effectLst/>
              </a:rPr>
              <a:t>Hársfa</a:t>
            </a:r>
            <a:r>
              <a:rPr lang="en-US" sz="1200" i="0" dirty="0">
                <a:solidFill>
                  <a:srgbClr val="282828"/>
                </a:solidFill>
                <a:effectLst/>
              </a:rPr>
              <a:t> street 50-54, 1073 Budapest, Hungary</a:t>
            </a:r>
          </a:p>
          <a:p>
            <a:br>
              <a:rPr lang="en-US" sz="1200" dirty="0"/>
            </a:br>
            <a:r>
              <a:rPr lang="en-US" sz="1400" b="1" dirty="0"/>
              <a:t>Attn:</a:t>
            </a:r>
            <a:endParaRPr lang="en-US" sz="1200" b="1" dirty="0"/>
          </a:p>
          <a:p>
            <a:r>
              <a:rPr lang="en-US" sz="1200" dirty="0"/>
              <a:t>Organization name: __________________</a:t>
            </a:r>
          </a:p>
          <a:p>
            <a:r>
              <a:rPr lang="en-US" sz="1200" dirty="0"/>
              <a:t>Representative name, email, and mobile number: ____________________________</a:t>
            </a:r>
          </a:p>
          <a:p>
            <a:r>
              <a:rPr lang="en-US" sz="1200" dirty="0"/>
              <a:t>To the attention of: Fanni Murar</a:t>
            </a:r>
          </a:p>
          <a:p>
            <a:r>
              <a:rPr lang="en-US" sz="1200" dirty="0"/>
              <a:t>Event: GCSG European Knowledge Forum</a:t>
            </a:r>
          </a:p>
          <a:p>
            <a:r>
              <a:rPr lang="en-US" sz="1200" dirty="0"/>
              <a:t>Event dates: 14–16 October 2025</a:t>
            </a:r>
          </a:p>
          <a:p>
            <a:endParaRPr lang="en-US" sz="1200" dirty="0"/>
          </a:p>
          <a:p>
            <a:r>
              <a:rPr lang="en-US" sz="1200" dirty="0"/>
              <a:t>No ________ of ________ pieces</a:t>
            </a:r>
          </a:p>
          <a:p>
            <a:r>
              <a:rPr lang="en-US" sz="1200" dirty="0"/>
              <a:t>Tabletop #: ________</a:t>
            </a:r>
            <a:br>
              <a:rPr lang="en-US" sz="1200" dirty="0"/>
            </a:br>
            <a:endParaRPr lang="en-US" sz="1200" dirty="0"/>
          </a:p>
          <a:p>
            <a:r>
              <a:rPr lang="en-US" sz="1200" i="1" dirty="0"/>
              <a:t>Hotel will accept shipments starting Oct, 6</a:t>
            </a:r>
            <a:endParaRPr lang="en-US" i="1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4CF1110-E6F7-0A54-8956-41F2AEE6705D}"/>
              </a:ext>
            </a:extLst>
          </p:cNvPr>
          <p:cNvSpPr/>
          <p:nvPr/>
        </p:nvSpPr>
        <p:spPr>
          <a:xfrm>
            <a:off x="3429000" y="4580627"/>
            <a:ext cx="3429000" cy="45720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092D906-C65D-F385-EAFF-4581EC36F194}"/>
              </a:ext>
            </a:extLst>
          </p:cNvPr>
          <p:cNvSpPr/>
          <p:nvPr/>
        </p:nvSpPr>
        <p:spPr>
          <a:xfrm>
            <a:off x="-12940" y="4580627"/>
            <a:ext cx="3429000" cy="45720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and red text on a white background&#10;&#10;AI-generated content may be incorrect.">
            <a:extLst>
              <a:ext uri="{FF2B5EF4-FFF2-40B4-BE49-F238E27FC236}">
                <a16:creationId xmlns:a16="http://schemas.microsoft.com/office/drawing/2014/main" id="{AAB33AFD-09EF-0AAB-416A-AD38571D95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30" y="89914"/>
            <a:ext cx="2718343" cy="769054"/>
          </a:xfrm>
          <a:prstGeom prst="rect">
            <a:avLst/>
          </a:prstGeom>
        </p:spPr>
      </p:pic>
      <p:pic>
        <p:nvPicPr>
          <p:cNvPr id="3" name="Picture 2" descr="A blue and red text on a white background&#10;&#10;AI-generated content may be incorrect.">
            <a:extLst>
              <a:ext uri="{FF2B5EF4-FFF2-40B4-BE49-F238E27FC236}">
                <a16:creationId xmlns:a16="http://schemas.microsoft.com/office/drawing/2014/main" id="{CE8FAB04-7D9C-5BEA-38F4-5CBC012307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307" y="4715819"/>
            <a:ext cx="2718343" cy="769054"/>
          </a:xfrm>
          <a:prstGeom prst="rect">
            <a:avLst/>
          </a:prstGeom>
        </p:spPr>
      </p:pic>
      <p:pic>
        <p:nvPicPr>
          <p:cNvPr id="4" name="Picture 3" descr="A blue and red text on a white background&#10;&#10;AI-generated content may be incorrect.">
            <a:extLst>
              <a:ext uri="{FF2B5EF4-FFF2-40B4-BE49-F238E27FC236}">
                <a16:creationId xmlns:a16="http://schemas.microsoft.com/office/drawing/2014/main" id="{1933FF49-BD8C-C073-FB92-56FC83160C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029" y="4733027"/>
            <a:ext cx="2718343" cy="769054"/>
          </a:xfrm>
          <a:prstGeom prst="rect">
            <a:avLst/>
          </a:prstGeom>
        </p:spPr>
      </p:pic>
      <p:pic>
        <p:nvPicPr>
          <p:cNvPr id="5" name="Picture 4" descr="A blue and red text on a white background&#10;&#10;AI-generated content may be incorrect.">
            <a:extLst>
              <a:ext uri="{FF2B5EF4-FFF2-40B4-BE49-F238E27FC236}">
                <a16:creationId xmlns:a16="http://schemas.microsoft.com/office/drawing/2014/main" id="{6682D046-6D8A-13DD-9821-BCA879E0E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3139" y="119473"/>
            <a:ext cx="2718343" cy="76905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6A74A18-EB44-B20B-AB92-A46ABF79068F}"/>
              </a:ext>
            </a:extLst>
          </p:cNvPr>
          <p:cNvSpPr txBox="1"/>
          <p:nvPr/>
        </p:nvSpPr>
        <p:spPr>
          <a:xfrm>
            <a:off x="3618782" y="903306"/>
            <a:ext cx="325215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GCSG 2025 EU Conference</a:t>
            </a:r>
          </a:p>
          <a:p>
            <a:endParaRPr lang="en-US" dirty="0"/>
          </a:p>
          <a:p>
            <a:r>
              <a:rPr lang="en-US" sz="1400" b="1" dirty="0"/>
              <a:t>Send to:</a:t>
            </a:r>
            <a:endParaRPr lang="en-US" sz="1100" b="1" dirty="0"/>
          </a:p>
          <a:p>
            <a:pPr algn="l"/>
            <a:r>
              <a:rPr lang="en-US" sz="1200" i="0" dirty="0">
                <a:solidFill>
                  <a:srgbClr val="282828"/>
                </a:solidFill>
                <a:effectLst/>
              </a:rPr>
              <a:t>Corinthia Hotel Budapest</a:t>
            </a:r>
          </a:p>
          <a:p>
            <a:pPr algn="l"/>
            <a:r>
              <a:rPr lang="en-US" sz="1200" i="0" dirty="0" err="1">
                <a:solidFill>
                  <a:srgbClr val="282828"/>
                </a:solidFill>
                <a:effectLst/>
              </a:rPr>
              <a:t>Hársfa</a:t>
            </a:r>
            <a:r>
              <a:rPr lang="en-US" sz="1200" i="0" dirty="0">
                <a:solidFill>
                  <a:srgbClr val="282828"/>
                </a:solidFill>
                <a:effectLst/>
              </a:rPr>
              <a:t> street 50-54, 1073 Budapest, Hungary</a:t>
            </a:r>
          </a:p>
          <a:p>
            <a:br>
              <a:rPr lang="en-US" sz="1200" dirty="0"/>
            </a:br>
            <a:r>
              <a:rPr lang="en-US" sz="1400" b="1" dirty="0"/>
              <a:t>Attn:</a:t>
            </a:r>
            <a:endParaRPr lang="en-US" sz="1200" b="1" dirty="0"/>
          </a:p>
          <a:p>
            <a:r>
              <a:rPr lang="en-US" sz="1200" dirty="0"/>
              <a:t>Organization name: __________________</a:t>
            </a:r>
          </a:p>
          <a:p>
            <a:r>
              <a:rPr lang="en-US" sz="1200" dirty="0"/>
              <a:t>Representative name, email, and mobile number: ____________________________</a:t>
            </a:r>
          </a:p>
          <a:p>
            <a:r>
              <a:rPr lang="en-US" sz="1200" dirty="0"/>
              <a:t>To the attention of: Fanni Murar</a:t>
            </a:r>
          </a:p>
          <a:p>
            <a:r>
              <a:rPr lang="en-US" sz="1200" dirty="0"/>
              <a:t>Event: GCSG European Knowledge Forum</a:t>
            </a:r>
          </a:p>
          <a:p>
            <a:r>
              <a:rPr lang="en-US" sz="1200" dirty="0"/>
              <a:t>Event dates: 14–16 October 2025</a:t>
            </a:r>
          </a:p>
          <a:p>
            <a:endParaRPr lang="en-US" sz="1200" dirty="0"/>
          </a:p>
          <a:p>
            <a:r>
              <a:rPr lang="en-US" sz="1200" dirty="0"/>
              <a:t>No ________ of ________ pieces</a:t>
            </a:r>
          </a:p>
          <a:p>
            <a:r>
              <a:rPr lang="en-US" sz="1200" dirty="0"/>
              <a:t>Tabletop #: ________</a:t>
            </a:r>
            <a:br>
              <a:rPr lang="en-US" sz="1200" dirty="0"/>
            </a:br>
            <a:endParaRPr lang="en-US" sz="1200" dirty="0"/>
          </a:p>
          <a:p>
            <a:r>
              <a:rPr lang="en-US" sz="1200" i="1" dirty="0"/>
              <a:t>Hotel will accept shipments starting Oct, 6</a:t>
            </a:r>
            <a:endParaRPr lang="en-US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342527-F6E3-D4C5-B869-A7EA20CEB6BA}"/>
              </a:ext>
            </a:extLst>
          </p:cNvPr>
          <p:cNvSpPr txBox="1"/>
          <p:nvPr/>
        </p:nvSpPr>
        <p:spPr>
          <a:xfrm>
            <a:off x="216630" y="5460528"/>
            <a:ext cx="325215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GCSG 2025 EU Conference</a:t>
            </a:r>
          </a:p>
          <a:p>
            <a:endParaRPr lang="en-US" dirty="0"/>
          </a:p>
          <a:p>
            <a:r>
              <a:rPr lang="en-US" sz="1400" b="1" dirty="0"/>
              <a:t>Send to:</a:t>
            </a:r>
            <a:endParaRPr lang="en-US" sz="1100" b="1" dirty="0"/>
          </a:p>
          <a:p>
            <a:pPr algn="l"/>
            <a:r>
              <a:rPr lang="en-US" sz="1200" i="0" dirty="0">
                <a:solidFill>
                  <a:srgbClr val="282828"/>
                </a:solidFill>
                <a:effectLst/>
              </a:rPr>
              <a:t>Corinthia Hotel Budapest</a:t>
            </a:r>
          </a:p>
          <a:p>
            <a:pPr algn="l"/>
            <a:r>
              <a:rPr lang="en-US" sz="1200" i="0" dirty="0" err="1">
                <a:solidFill>
                  <a:srgbClr val="282828"/>
                </a:solidFill>
                <a:effectLst/>
              </a:rPr>
              <a:t>Hársfa</a:t>
            </a:r>
            <a:r>
              <a:rPr lang="en-US" sz="1200" i="0" dirty="0">
                <a:solidFill>
                  <a:srgbClr val="282828"/>
                </a:solidFill>
                <a:effectLst/>
              </a:rPr>
              <a:t> street 50-54, 1073 Budapest, Hungary</a:t>
            </a:r>
          </a:p>
          <a:p>
            <a:br>
              <a:rPr lang="en-US" sz="1200" dirty="0"/>
            </a:br>
            <a:r>
              <a:rPr lang="en-US" sz="1400" b="1" dirty="0"/>
              <a:t>Attn:</a:t>
            </a:r>
            <a:endParaRPr lang="en-US" sz="1200" b="1" dirty="0"/>
          </a:p>
          <a:p>
            <a:r>
              <a:rPr lang="en-US" sz="1200" dirty="0"/>
              <a:t>Organization name: __________________</a:t>
            </a:r>
          </a:p>
          <a:p>
            <a:r>
              <a:rPr lang="en-US" sz="1200" dirty="0"/>
              <a:t>Representative name, email, and mobile number: ____________________________</a:t>
            </a:r>
          </a:p>
          <a:p>
            <a:r>
              <a:rPr lang="en-US" sz="1200" dirty="0"/>
              <a:t>To the attention of: Fanni Murar</a:t>
            </a:r>
          </a:p>
          <a:p>
            <a:r>
              <a:rPr lang="en-US" sz="1200" dirty="0"/>
              <a:t>Event: GCSG European Knowledge Forum</a:t>
            </a:r>
          </a:p>
          <a:p>
            <a:r>
              <a:rPr lang="en-US" sz="1200" dirty="0"/>
              <a:t>Event dates: 14–16 October 2025</a:t>
            </a:r>
          </a:p>
          <a:p>
            <a:endParaRPr lang="en-US" sz="1200" dirty="0"/>
          </a:p>
          <a:p>
            <a:r>
              <a:rPr lang="en-US" sz="1200" dirty="0"/>
              <a:t>No ________ of ________ pieces</a:t>
            </a:r>
          </a:p>
          <a:p>
            <a:r>
              <a:rPr lang="en-US" sz="1200" dirty="0"/>
              <a:t>Tabletop #: ________</a:t>
            </a:r>
            <a:br>
              <a:rPr lang="en-US" sz="1200" dirty="0"/>
            </a:br>
            <a:endParaRPr lang="en-US" sz="1200" dirty="0"/>
          </a:p>
          <a:p>
            <a:r>
              <a:rPr lang="en-US" sz="1200" i="1" dirty="0"/>
              <a:t>Hotel will accept shipments starting Oct, 6</a:t>
            </a:r>
            <a:endParaRPr lang="en-US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CAD367-E635-4877-3E6F-FCDDF173C2A6}"/>
              </a:ext>
            </a:extLst>
          </p:cNvPr>
          <p:cNvSpPr txBox="1"/>
          <p:nvPr/>
        </p:nvSpPr>
        <p:spPr>
          <a:xfrm>
            <a:off x="3691095" y="5460527"/>
            <a:ext cx="325215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GCSG 2025 EU Conference</a:t>
            </a:r>
          </a:p>
          <a:p>
            <a:endParaRPr lang="en-US" dirty="0"/>
          </a:p>
          <a:p>
            <a:r>
              <a:rPr lang="en-US" sz="1400" b="1" dirty="0"/>
              <a:t>Send to:</a:t>
            </a:r>
            <a:endParaRPr lang="en-US" sz="1100" b="1" dirty="0"/>
          </a:p>
          <a:p>
            <a:pPr algn="l"/>
            <a:r>
              <a:rPr lang="en-US" sz="1200" i="0" dirty="0">
                <a:solidFill>
                  <a:srgbClr val="282828"/>
                </a:solidFill>
                <a:effectLst/>
              </a:rPr>
              <a:t>Corinthia Hotel Budapest</a:t>
            </a:r>
          </a:p>
          <a:p>
            <a:pPr algn="l"/>
            <a:r>
              <a:rPr lang="en-US" sz="1200" i="0" dirty="0" err="1">
                <a:solidFill>
                  <a:srgbClr val="282828"/>
                </a:solidFill>
                <a:effectLst/>
              </a:rPr>
              <a:t>Hársfa</a:t>
            </a:r>
            <a:r>
              <a:rPr lang="en-US" sz="1200" i="0" dirty="0">
                <a:solidFill>
                  <a:srgbClr val="282828"/>
                </a:solidFill>
                <a:effectLst/>
              </a:rPr>
              <a:t> street 50-54, 1073 Budapest, Hungary</a:t>
            </a:r>
          </a:p>
          <a:p>
            <a:br>
              <a:rPr lang="en-US" sz="1200" dirty="0"/>
            </a:br>
            <a:r>
              <a:rPr lang="en-US" sz="1400" b="1" dirty="0"/>
              <a:t>Attn:</a:t>
            </a:r>
            <a:endParaRPr lang="en-US" sz="1200" b="1" dirty="0"/>
          </a:p>
          <a:p>
            <a:r>
              <a:rPr lang="en-US" sz="1200" dirty="0"/>
              <a:t>Organization name: __________________</a:t>
            </a:r>
          </a:p>
          <a:p>
            <a:r>
              <a:rPr lang="en-US" sz="1200" dirty="0"/>
              <a:t>Representative name, email, and mobile number: ____________________________</a:t>
            </a:r>
          </a:p>
          <a:p>
            <a:r>
              <a:rPr lang="en-US" sz="1200" dirty="0"/>
              <a:t>To the attention of: Fanni Murar</a:t>
            </a:r>
          </a:p>
          <a:p>
            <a:r>
              <a:rPr lang="en-US" sz="1200" dirty="0"/>
              <a:t>Event: GCSG European Knowledge Forum</a:t>
            </a:r>
          </a:p>
          <a:p>
            <a:r>
              <a:rPr lang="en-US" sz="1200" dirty="0"/>
              <a:t>Event dates: 14–16 October 2025</a:t>
            </a:r>
          </a:p>
          <a:p>
            <a:endParaRPr lang="en-US" sz="1200" dirty="0"/>
          </a:p>
          <a:p>
            <a:r>
              <a:rPr lang="en-US" sz="1200" dirty="0"/>
              <a:t>No ________ of ________ pieces</a:t>
            </a:r>
          </a:p>
          <a:p>
            <a:r>
              <a:rPr lang="en-US" sz="1200" dirty="0"/>
              <a:t>Tabletop #: ________</a:t>
            </a:r>
            <a:br>
              <a:rPr lang="en-US" sz="1200" dirty="0"/>
            </a:br>
            <a:endParaRPr lang="en-US" sz="1200" dirty="0"/>
          </a:p>
          <a:p>
            <a:r>
              <a:rPr lang="en-US" sz="1200" i="1" dirty="0"/>
              <a:t>Hotel will accept shipments starting Oct, 6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0372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2a8ff30-1cb6-46ae-867c-4bfabff1fe81" xsi:nil="true"/>
    <lcf76f155ced4ddcb4097134ff3c332f xmlns="9b857e85-14ab-4228-be63-7aade7476df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C61A8FB7D66D4CA42BD56A2CBE4CD0" ma:contentTypeVersion="14" ma:contentTypeDescription="Create a new document." ma:contentTypeScope="" ma:versionID="d46facd9371331478b9dba5c4ef88e1c">
  <xsd:schema xmlns:xsd="http://www.w3.org/2001/XMLSchema" xmlns:xs="http://www.w3.org/2001/XMLSchema" xmlns:p="http://schemas.microsoft.com/office/2006/metadata/properties" xmlns:ns2="9b857e85-14ab-4228-be63-7aade7476df6" xmlns:ns3="b2a8ff30-1cb6-46ae-867c-4bfabff1fe81" targetNamespace="http://schemas.microsoft.com/office/2006/metadata/properties" ma:root="true" ma:fieldsID="22f258dbfc32801ffed29dd9d51d0b3d" ns2:_="" ns3:_="">
    <xsd:import namespace="9b857e85-14ab-4228-be63-7aade7476df6"/>
    <xsd:import namespace="b2a8ff30-1cb6-46ae-867c-4bfabff1f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857e85-14ab-4228-be63-7aade7476d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8d44b0c-a8b2-4618-ad38-18941dbfd7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a8ff30-1cb6-46ae-867c-4bfabff1f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2018e55-cc64-4746-8210-9bc6bd3c20c9}" ma:internalName="TaxCatchAll" ma:showField="CatchAllData" ma:web="b2a8ff30-1cb6-46ae-867c-4bfabff1fe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42B3D7E-3903-4EF9-9EDA-1B8D6469AF4E}">
  <ds:schemaRefs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www.w3.org/XML/1998/namespace"/>
    <ds:schemaRef ds:uri="9b857e85-14ab-4228-be63-7aade7476df6"/>
    <ds:schemaRef ds:uri="b2a8ff30-1cb6-46ae-867c-4bfabff1fe81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7CDC115-9616-4F26-8C7F-0B3403233F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857e85-14ab-4228-be63-7aade7476df6"/>
    <ds:schemaRef ds:uri="b2a8ff30-1cb6-46ae-867c-4bfabff1fe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A55CC18-EE5E-4EEA-95C1-E5559335AE7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80081d23-13f7-4b27-99a1-cdb9b3560703}" enabled="1" method="Standard" siteId="{7cfcccdb-7300-42e2-8ff3-5d9eb6c341dc}" removed="0"/>
  <clbl:label id="{b67d722d-aa8a-4777-a169-ebeb7a6a3b67}" enabled="0" method="" siteId="{b67d722d-aa8a-4777-a169-ebeb7a6a3b6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1327</TotalTime>
  <Words>284</Words>
  <Application>Microsoft Office PowerPoint</Application>
  <PresentationFormat>Letter Paper (8.5x11 in)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Lisette Wijnen</dc:creator>
  <cp:lastModifiedBy>Van Hoorde, Charlotte</cp:lastModifiedBy>
  <cp:revision>3</cp:revision>
  <dcterms:created xsi:type="dcterms:W3CDTF">2024-11-14T00:31:16Z</dcterms:created>
  <dcterms:modified xsi:type="dcterms:W3CDTF">2025-09-25T09:20:39Z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0x0101009AC61A8FB7D66D4CA42BD56A2CBE4CD0</vt:lpwstr>
  </property>
  <property fmtid="{D5CDD505-2E9C-101B-9397-08002B2CF9AE}" pid="3" name="MediaServiceImageTags">
    <vt:lpwstr/>
  </property>
</Properties>
</file>